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
  </p:notesMasterIdLst>
  <p:handoutMasterIdLst>
    <p:handoutMasterId r:id="rId5"/>
  </p:handoutMasterIdLst>
  <p:sldIdLst>
    <p:sldId id="321" r:id="rId2"/>
    <p:sldId id="322" r:id="rId3"/>
  </p:sldIdLst>
  <p:sldSz cx="12192000" cy="6858000"/>
  <p:notesSz cx="6881813"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612" y="102"/>
      </p:cViewPr>
      <p:guideLst/>
    </p:cSldViewPr>
  </p:slideViewPr>
  <p:notesTextViewPr>
    <p:cViewPr>
      <p:scale>
        <a:sx n="1" d="1"/>
        <a:sy n="1" d="1"/>
      </p:scale>
      <p:origin x="0" y="0"/>
    </p:cViewPr>
  </p:notesTextViewPr>
  <p:notesViewPr>
    <p:cSldViewPr snapToGrid="0">
      <p:cViewPr varScale="1">
        <p:scale>
          <a:sx n="84" d="100"/>
          <a:sy n="84" d="100"/>
        </p:scale>
        <p:origin x="3822"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wn Dinsdale" userId="41f7eddd44b7c622" providerId="LiveId" clId="{1B096CCD-D3F0-4F03-AD3C-139053F2E2DA}"/>
    <pc:docChg chg="custSel delSld modSld modMainMaster">
      <pc:chgData name="Dawn Dinsdale" userId="41f7eddd44b7c622" providerId="LiveId" clId="{1B096CCD-D3F0-4F03-AD3C-139053F2E2DA}" dt="2026-05-05T20:19:07.466" v="12" actId="478"/>
      <pc:docMkLst>
        <pc:docMk/>
      </pc:docMkLst>
      <pc:sldChg chg="del">
        <pc:chgData name="Dawn Dinsdale" userId="41f7eddd44b7c622" providerId="LiveId" clId="{1B096CCD-D3F0-4F03-AD3C-139053F2E2DA}" dt="2026-05-05T20:16:58.444" v="0" actId="47"/>
        <pc:sldMkLst>
          <pc:docMk/>
          <pc:sldMk cId="976638549" sldId="256"/>
        </pc:sldMkLst>
      </pc:sldChg>
      <pc:sldChg chg="del">
        <pc:chgData name="Dawn Dinsdale" userId="41f7eddd44b7c622" providerId="LiveId" clId="{1B096CCD-D3F0-4F03-AD3C-139053F2E2DA}" dt="2026-05-05T20:16:58.444" v="0" actId="47"/>
        <pc:sldMkLst>
          <pc:docMk/>
          <pc:sldMk cId="3568866772" sldId="257"/>
        </pc:sldMkLst>
      </pc:sldChg>
      <pc:sldChg chg="del">
        <pc:chgData name="Dawn Dinsdale" userId="41f7eddd44b7c622" providerId="LiveId" clId="{1B096CCD-D3F0-4F03-AD3C-139053F2E2DA}" dt="2026-05-05T20:16:58.444" v="0" actId="47"/>
        <pc:sldMkLst>
          <pc:docMk/>
          <pc:sldMk cId="1204600573" sldId="263"/>
        </pc:sldMkLst>
      </pc:sldChg>
      <pc:sldChg chg="del">
        <pc:chgData name="Dawn Dinsdale" userId="41f7eddd44b7c622" providerId="LiveId" clId="{1B096CCD-D3F0-4F03-AD3C-139053F2E2DA}" dt="2026-05-05T20:16:58.444" v="0" actId="47"/>
        <pc:sldMkLst>
          <pc:docMk/>
          <pc:sldMk cId="3747978062" sldId="265"/>
        </pc:sldMkLst>
      </pc:sldChg>
      <pc:sldChg chg="del">
        <pc:chgData name="Dawn Dinsdale" userId="41f7eddd44b7c622" providerId="LiveId" clId="{1B096CCD-D3F0-4F03-AD3C-139053F2E2DA}" dt="2026-05-05T20:16:58.444" v="0" actId="47"/>
        <pc:sldMkLst>
          <pc:docMk/>
          <pc:sldMk cId="4243033785" sldId="266"/>
        </pc:sldMkLst>
      </pc:sldChg>
      <pc:sldChg chg="del">
        <pc:chgData name="Dawn Dinsdale" userId="41f7eddd44b7c622" providerId="LiveId" clId="{1B096CCD-D3F0-4F03-AD3C-139053F2E2DA}" dt="2026-05-05T20:16:58.444" v="0" actId="47"/>
        <pc:sldMkLst>
          <pc:docMk/>
          <pc:sldMk cId="830863856" sldId="267"/>
        </pc:sldMkLst>
      </pc:sldChg>
      <pc:sldChg chg="del">
        <pc:chgData name="Dawn Dinsdale" userId="41f7eddd44b7c622" providerId="LiveId" clId="{1B096CCD-D3F0-4F03-AD3C-139053F2E2DA}" dt="2026-05-05T20:16:58.444" v="0" actId="47"/>
        <pc:sldMkLst>
          <pc:docMk/>
          <pc:sldMk cId="813191051" sldId="268"/>
        </pc:sldMkLst>
      </pc:sldChg>
      <pc:sldChg chg="del">
        <pc:chgData name="Dawn Dinsdale" userId="41f7eddd44b7c622" providerId="LiveId" clId="{1B096CCD-D3F0-4F03-AD3C-139053F2E2DA}" dt="2026-05-05T20:16:58.444" v="0" actId="47"/>
        <pc:sldMkLst>
          <pc:docMk/>
          <pc:sldMk cId="1667521495" sldId="269"/>
        </pc:sldMkLst>
      </pc:sldChg>
      <pc:sldChg chg="del">
        <pc:chgData name="Dawn Dinsdale" userId="41f7eddd44b7c622" providerId="LiveId" clId="{1B096CCD-D3F0-4F03-AD3C-139053F2E2DA}" dt="2026-05-05T20:16:58.444" v="0" actId="47"/>
        <pc:sldMkLst>
          <pc:docMk/>
          <pc:sldMk cId="3806554309" sldId="277"/>
        </pc:sldMkLst>
      </pc:sldChg>
      <pc:sldChg chg="del">
        <pc:chgData name="Dawn Dinsdale" userId="41f7eddd44b7c622" providerId="LiveId" clId="{1B096CCD-D3F0-4F03-AD3C-139053F2E2DA}" dt="2026-05-05T20:16:58.444" v="0" actId="47"/>
        <pc:sldMkLst>
          <pc:docMk/>
          <pc:sldMk cId="3229867964" sldId="281"/>
        </pc:sldMkLst>
      </pc:sldChg>
      <pc:sldChg chg="del">
        <pc:chgData name="Dawn Dinsdale" userId="41f7eddd44b7c622" providerId="LiveId" clId="{1B096CCD-D3F0-4F03-AD3C-139053F2E2DA}" dt="2026-05-05T20:16:58.444" v="0" actId="47"/>
        <pc:sldMkLst>
          <pc:docMk/>
          <pc:sldMk cId="3416709212" sldId="282"/>
        </pc:sldMkLst>
      </pc:sldChg>
      <pc:sldChg chg="del">
        <pc:chgData name="Dawn Dinsdale" userId="41f7eddd44b7c622" providerId="LiveId" clId="{1B096CCD-D3F0-4F03-AD3C-139053F2E2DA}" dt="2026-05-05T20:16:58.444" v="0" actId="47"/>
        <pc:sldMkLst>
          <pc:docMk/>
          <pc:sldMk cId="3149593249" sldId="283"/>
        </pc:sldMkLst>
      </pc:sldChg>
      <pc:sldChg chg="del">
        <pc:chgData name="Dawn Dinsdale" userId="41f7eddd44b7c622" providerId="LiveId" clId="{1B096CCD-D3F0-4F03-AD3C-139053F2E2DA}" dt="2026-05-05T20:16:58.444" v="0" actId="47"/>
        <pc:sldMkLst>
          <pc:docMk/>
          <pc:sldMk cId="974790757" sldId="284"/>
        </pc:sldMkLst>
      </pc:sldChg>
      <pc:sldChg chg="del">
        <pc:chgData name="Dawn Dinsdale" userId="41f7eddd44b7c622" providerId="LiveId" clId="{1B096CCD-D3F0-4F03-AD3C-139053F2E2DA}" dt="2026-05-05T20:16:58.444" v="0" actId="47"/>
        <pc:sldMkLst>
          <pc:docMk/>
          <pc:sldMk cId="3988637661" sldId="285"/>
        </pc:sldMkLst>
      </pc:sldChg>
      <pc:sldChg chg="del">
        <pc:chgData name="Dawn Dinsdale" userId="41f7eddd44b7c622" providerId="LiveId" clId="{1B096CCD-D3F0-4F03-AD3C-139053F2E2DA}" dt="2026-05-05T20:18:12.454" v="11" actId="47"/>
        <pc:sldMkLst>
          <pc:docMk/>
          <pc:sldMk cId="2846972783" sldId="286"/>
        </pc:sldMkLst>
      </pc:sldChg>
      <pc:sldChg chg="del">
        <pc:chgData name="Dawn Dinsdale" userId="41f7eddd44b7c622" providerId="LiveId" clId="{1B096CCD-D3F0-4F03-AD3C-139053F2E2DA}" dt="2026-05-05T20:18:12.454" v="11" actId="47"/>
        <pc:sldMkLst>
          <pc:docMk/>
          <pc:sldMk cId="3005164480" sldId="287"/>
        </pc:sldMkLst>
      </pc:sldChg>
      <pc:sldChg chg="del">
        <pc:chgData name="Dawn Dinsdale" userId="41f7eddd44b7c622" providerId="LiveId" clId="{1B096CCD-D3F0-4F03-AD3C-139053F2E2DA}" dt="2026-05-05T20:18:12.454" v="11" actId="47"/>
        <pc:sldMkLst>
          <pc:docMk/>
          <pc:sldMk cId="1282340144" sldId="288"/>
        </pc:sldMkLst>
      </pc:sldChg>
      <pc:sldChg chg="del">
        <pc:chgData name="Dawn Dinsdale" userId="41f7eddd44b7c622" providerId="LiveId" clId="{1B096CCD-D3F0-4F03-AD3C-139053F2E2DA}" dt="2026-05-05T20:18:12.454" v="11" actId="47"/>
        <pc:sldMkLst>
          <pc:docMk/>
          <pc:sldMk cId="1055592686" sldId="289"/>
        </pc:sldMkLst>
      </pc:sldChg>
      <pc:sldChg chg="del">
        <pc:chgData name="Dawn Dinsdale" userId="41f7eddd44b7c622" providerId="LiveId" clId="{1B096CCD-D3F0-4F03-AD3C-139053F2E2DA}" dt="2026-05-05T20:16:58.444" v="0" actId="47"/>
        <pc:sldMkLst>
          <pc:docMk/>
          <pc:sldMk cId="4126347717" sldId="290"/>
        </pc:sldMkLst>
      </pc:sldChg>
      <pc:sldChg chg="del">
        <pc:chgData name="Dawn Dinsdale" userId="41f7eddd44b7c622" providerId="LiveId" clId="{1B096CCD-D3F0-4F03-AD3C-139053F2E2DA}" dt="2026-05-05T20:16:58.444" v="0" actId="47"/>
        <pc:sldMkLst>
          <pc:docMk/>
          <pc:sldMk cId="793471648" sldId="291"/>
        </pc:sldMkLst>
      </pc:sldChg>
      <pc:sldChg chg="del">
        <pc:chgData name="Dawn Dinsdale" userId="41f7eddd44b7c622" providerId="LiveId" clId="{1B096CCD-D3F0-4F03-AD3C-139053F2E2DA}" dt="2026-05-05T20:16:58.444" v="0" actId="47"/>
        <pc:sldMkLst>
          <pc:docMk/>
          <pc:sldMk cId="4039737370" sldId="292"/>
        </pc:sldMkLst>
      </pc:sldChg>
      <pc:sldChg chg="del">
        <pc:chgData name="Dawn Dinsdale" userId="41f7eddd44b7c622" providerId="LiveId" clId="{1B096CCD-D3F0-4F03-AD3C-139053F2E2DA}" dt="2026-05-05T20:18:12.454" v="11" actId="47"/>
        <pc:sldMkLst>
          <pc:docMk/>
          <pc:sldMk cId="4096520204" sldId="294"/>
        </pc:sldMkLst>
      </pc:sldChg>
      <pc:sldChg chg="del">
        <pc:chgData name="Dawn Dinsdale" userId="41f7eddd44b7c622" providerId="LiveId" clId="{1B096CCD-D3F0-4F03-AD3C-139053F2E2DA}" dt="2026-05-05T20:16:58.444" v="0" actId="47"/>
        <pc:sldMkLst>
          <pc:docMk/>
          <pc:sldMk cId="1758556519" sldId="295"/>
        </pc:sldMkLst>
      </pc:sldChg>
      <pc:sldChg chg="del">
        <pc:chgData name="Dawn Dinsdale" userId="41f7eddd44b7c622" providerId="LiveId" clId="{1B096CCD-D3F0-4F03-AD3C-139053F2E2DA}" dt="2026-05-05T20:16:58.444" v="0" actId="47"/>
        <pc:sldMkLst>
          <pc:docMk/>
          <pc:sldMk cId="44887348" sldId="299"/>
        </pc:sldMkLst>
      </pc:sldChg>
      <pc:sldChg chg="del">
        <pc:chgData name="Dawn Dinsdale" userId="41f7eddd44b7c622" providerId="LiveId" clId="{1B096CCD-D3F0-4F03-AD3C-139053F2E2DA}" dt="2026-05-05T20:18:12.454" v="11" actId="47"/>
        <pc:sldMkLst>
          <pc:docMk/>
          <pc:sldMk cId="2950384078" sldId="301"/>
        </pc:sldMkLst>
      </pc:sldChg>
      <pc:sldChg chg="del">
        <pc:chgData name="Dawn Dinsdale" userId="41f7eddd44b7c622" providerId="LiveId" clId="{1B096CCD-D3F0-4F03-AD3C-139053F2E2DA}" dt="2026-05-05T20:18:12.454" v="11" actId="47"/>
        <pc:sldMkLst>
          <pc:docMk/>
          <pc:sldMk cId="3385766497" sldId="302"/>
        </pc:sldMkLst>
      </pc:sldChg>
      <pc:sldChg chg="del">
        <pc:chgData name="Dawn Dinsdale" userId="41f7eddd44b7c622" providerId="LiveId" clId="{1B096CCD-D3F0-4F03-AD3C-139053F2E2DA}" dt="2026-05-05T20:18:12.454" v="11" actId="47"/>
        <pc:sldMkLst>
          <pc:docMk/>
          <pc:sldMk cId="1901665312" sldId="303"/>
        </pc:sldMkLst>
      </pc:sldChg>
      <pc:sldChg chg="del">
        <pc:chgData name="Dawn Dinsdale" userId="41f7eddd44b7c622" providerId="LiveId" clId="{1B096CCD-D3F0-4F03-AD3C-139053F2E2DA}" dt="2026-05-05T20:16:58.444" v="0" actId="47"/>
        <pc:sldMkLst>
          <pc:docMk/>
          <pc:sldMk cId="676106877" sldId="304"/>
        </pc:sldMkLst>
      </pc:sldChg>
      <pc:sldChg chg="del">
        <pc:chgData name="Dawn Dinsdale" userId="41f7eddd44b7c622" providerId="LiveId" clId="{1B096CCD-D3F0-4F03-AD3C-139053F2E2DA}" dt="2026-05-05T20:16:58.444" v="0" actId="47"/>
        <pc:sldMkLst>
          <pc:docMk/>
          <pc:sldMk cId="1961531813" sldId="305"/>
        </pc:sldMkLst>
      </pc:sldChg>
      <pc:sldChg chg="del">
        <pc:chgData name="Dawn Dinsdale" userId="41f7eddd44b7c622" providerId="LiveId" clId="{1B096CCD-D3F0-4F03-AD3C-139053F2E2DA}" dt="2026-05-05T20:16:58.444" v="0" actId="47"/>
        <pc:sldMkLst>
          <pc:docMk/>
          <pc:sldMk cId="170194096" sldId="306"/>
        </pc:sldMkLst>
      </pc:sldChg>
      <pc:sldChg chg="del">
        <pc:chgData name="Dawn Dinsdale" userId="41f7eddd44b7c622" providerId="LiveId" clId="{1B096CCD-D3F0-4F03-AD3C-139053F2E2DA}" dt="2026-05-05T20:16:58.444" v="0" actId="47"/>
        <pc:sldMkLst>
          <pc:docMk/>
          <pc:sldMk cId="4070772987" sldId="307"/>
        </pc:sldMkLst>
      </pc:sldChg>
      <pc:sldChg chg="del">
        <pc:chgData name="Dawn Dinsdale" userId="41f7eddd44b7c622" providerId="LiveId" clId="{1B096CCD-D3F0-4F03-AD3C-139053F2E2DA}" dt="2026-05-05T20:16:58.444" v="0" actId="47"/>
        <pc:sldMkLst>
          <pc:docMk/>
          <pc:sldMk cId="1499308667" sldId="308"/>
        </pc:sldMkLst>
      </pc:sldChg>
      <pc:sldChg chg="del">
        <pc:chgData name="Dawn Dinsdale" userId="41f7eddd44b7c622" providerId="LiveId" clId="{1B096CCD-D3F0-4F03-AD3C-139053F2E2DA}" dt="2026-05-05T20:16:58.444" v="0" actId="47"/>
        <pc:sldMkLst>
          <pc:docMk/>
          <pc:sldMk cId="2844873086" sldId="309"/>
        </pc:sldMkLst>
      </pc:sldChg>
      <pc:sldChg chg="del">
        <pc:chgData name="Dawn Dinsdale" userId="41f7eddd44b7c622" providerId="LiveId" clId="{1B096CCD-D3F0-4F03-AD3C-139053F2E2DA}" dt="2026-05-05T20:16:58.444" v="0" actId="47"/>
        <pc:sldMkLst>
          <pc:docMk/>
          <pc:sldMk cId="3208062837" sldId="310"/>
        </pc:sldMkLst>
      </pc:sldChg>
      <pc:sldChg chg="del">
        <pc:chgData name="Dawn Dinsdale" userId="41f7eddd44b7c622" providerId="LiveId" clId="{1B096CCD-D3F0-4F03-AD3C-139053F2E2DA}" dt="2026-05-05T20:16:58.444" v="0" actId="47"/>
        <pc:sldMkLst>
          <pc:docMk/>
          <pc:sldMk cId="3010228218" sldId="311"/>
        </pc:sldMkLst>
      </pc:sldChg>
      <pc:sldChg chg="del">
        <pc:chgData name="Dawn Dinsdale" userId="41f7eddd44b7c622" providerId="LiveId" clId="{1B096CCD-D3F0-4F03-AD3C-139053F2E2DA}" dt="2026-05-05T20:16:58.444" v="0" actId="47"/>
        <pc:sldMkLst>
          <pc:docMk/>
          <pc:sldMk cId="3548399445" sldId="312"/>
        </pc:sldMkLst>
      </pc:sldChg>
      <pc:sldChg chg="del">
        <pc:chgData name="Dawn Dinsdale" userId="41f7eddd44b7c622" providerId="LiveId" clId="{1B096CCD-D3F0-4F03-AD3C-139053F2E2DA}" dt="2026-05-05T20:16:58.444" v="0" actId="47"/>
        <pc:sldMkLst>
          <pc:docMk/>
          <pc:sldMk cId="3579873826" sldId="313"/>
        </pc:sldMkLst>
      </pc:sldChg>
      <pc:sldChg chg="del">
        <pc:chgData name="Dawn Dinsdale" userId="41f7eddd44b7c622" providerId="LiveId" clId="{1B096CCD-D3F0-4F03-AD3C-139053F2E2DA}" dt="2026-05-05T20:16:58.444" v="0" actId="47"/>
        <pc:sldMkLst>
          <pc:docMk/>
          <pc:sldMk cId="219329648" sldId="314"/>
        </pc:sldMkLst>
      </pc:sldChg>
      <pc:sldChg chg="del">
        <pc:chgData name="Dawn Dinsdale" userId="41f7eddd44b7c622" providerId="LiveId" clId="{1B096CCD-D3F0-4F03-AD3C-139053F2E2DA}" dt="2026-05-05T20:16:58.444" v="0" actId="47"/>
        <pc:sldMkLst>
          <pc:docMk/>
          <pc:sldMk cId="2452121231" sldId="315"/>
        </pc:sldMkLst>
      </pc:sldChg>
      <pc:sldChg chg="del">
        <pc:chgData name="Dawn Dinsdale" userId="41f7eddd44b7c622" providerId="LiveId" clId="{1B096CCD-D3F0-4F03-AD3C-139053F2E2DA}" dt="2026-05-05T20:16:58.444" v="0" actId="47"/>
        <pc:sldMkLst>
          <pc:docMk/>
          <pc:sldMk cId="2880709564" sldId="316"/>
        </pc:sldMkLst>
      </pc:sldChg>
      <pc:sldChg chg="del">
        <pc:chgData name="Dawn Dinsdale" userId="41f7eddd44b7c622" providerId="LiveId" clId="{1B096CCD-D3F0-4F03-AD3C-139053F2E2DA}" dt="2026-05-05T20:16:58.444" v="0" actId="47"/>
        <pc:sldMkLst>
          <pc:docMk/>
          <pc:sldMk cId="84971974" sldId="317"/>
        </pc:sldMkLst>
      </pc:sldChg>
      <pc:sldChg chg="del">
        <pc:chgData name="Dawn Dinsdale" userId="41f7eddd44b7c622" providerId="LiveId" clId="{1B096CCD-D3F0-4F03-AD3C-139053F2E2DA}" dt="2026-05-05T20:16:58.444" v="0" actId="47"/>
        <pc:sldMkLst>
          <pc:docMk/>
          <pc:sldMk cId="3398431621" sldId="318"/>
        </pc:sldMkLst>
      </pc:sldChg>
      <pc:sldChg chg="del">
        <pc:chgData name="Dawn Dinsdale" userId="41f7eddd44b7c622" providerId="LiveId" clId="{1B096CCD-D3F0-4F03-AD3C-139053F2E2DA}" dt="2026-05-05T20:16:58.444" v="0" actId="47"/>
        <pc:sldMkLst>
          <pc:docMk/>
          <pc:sldMk cId="1200614331" sldId="319"/>
        </pc:sldMkLst>
      </pc:sldChg>
      <pc:sldChg chg="del">
        <pc:chgData name="Dawn Dinsdale" userId="41f7eddd44b7c622" providerId="LiveId" clId="{1B096CCD-D3F0-4F03-AD3C-139053F2E2DA}" dt="2026-05-05T20:16:58.444" v="0" actId="47"/>
        <pc:sldMkLst>
          <pc:docMk/>
          <pc:sldMk cId="2184742725" sldId="320"/>
        </pc:sldMkLst>
      </pc:sldChg>
      <pc:sldChg chg="modSp mod">
        <pc:chgData name="Dawn Dinsdale" userId="41f7eddd44b7c622" providerId="LiveId" clId="{1B096CCD-D3F0-4F03-AD3C-139053F2E2DA}" dt="2026-05-05T20:17:02.782" v="5" actId="20577"/>
        <pc:sldMkLst>
          <pc:docMk/>
          <pc:sldMk cId="1866476403" sldId="321"/>
        </pc:sldMkLst>
        <pc:spChg chg="mod">
          <ac:chgData name="Dawn Dinsdale" userId="41f7eddd44b7c622" providerId="LiveId" clId="{1B096CCD-D3F0-4F03-AD3C-139053F2E2DA}" dt="2026-05-05T20:17:02.782" v="5" actId="20577"/>
          <ac:spMkLst>
            <pc:docMk/>
            <pc:sldMk cId="1866476403" sldId="321"/>
            <ac:spMk id="8" creationId="{ACF2C2D5-1392-8718-3BB6-8459DD08B28B}"/>
          </ac:spMkLst>
        </pc:spChg>
      </pc:sldChg>
      <pc:sldChg chg="modSp mod">
        <pc:chgData name="Dawn Dinsdale" userId="41f7eddd44b7c622" providerId="LiveId" clId="{1B096CCD-D3F0-4F03-AD3C-139053F2E2DA}" dt="2026-05-05T20:17:18.062" v="10" actId="6549"/>
        <pc:sldMkLst>
          <pc:docMk/>
          <pc:sldMk cId="2130639577" sldId="322"/>
        </pc:sldMkLst>
        <pc:spChg chg="mod">
          <ac:chgData name="Dawn Dinsdale" userId="41f7eddd44b7c622" providerId="LiveId" clId="{1B096CCD-D3F0-4F03-AD3C-139053F2E2DA}" dt="2026-05-05T20:17:18.062" v="10" actId="6549"/>
          <ac:spMkLst>
            <pc:docMk/>
            <pc:sldMk cId="2130639577" sldId="322"/>
            <ac:spMk id="7" creationId="{EDBC73A1-7304-A611-2D4C-CFF87AA5A33D}"/>
          </ac:spMkLst>
        </pc:spChg>
      </pc:sldChg>
      <pc:sldMasterChg chg="delSp mod">
        <pc:chgData name="Dawn Dinsdale" userId="41f7eddd44b7c622" providerId="LiveId" clId="{1B096CCD-D3F0-4F03-AD3C-139053F2E2DA}" dt="2026-05-05T20:19:07.466" v="12" actId="478"/>
        <pc:sldMasterMkLst>
          <pc:docMk/>
          <pc:sldMasterMk cId="2479268139" sldId="2147483672"/>
        </pc:sldMasterMkLst>
        <pc:picChg chg="del">
          <ac:chgData name="Dawn Dinsdale" userId="41f7eddd44b7c622" providerId="LiveId" clId="{1B096CCD-D3F0-4F03-AD3C-139053F2E2DA}" dt="2026-05-05T20:19:07.466" v="12" actId="478"/>
          <ac:picMkLst>
            <pc:docMk/>
            <pc:sldMasterMk cId="2479268139" sldId="2147483672"/>
            <ac:picMk id="7" creationId="{7B564726-9D4E-590D-4C48-D554A2967071}"/>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963B467-AC86-9CC6-F88D-77AF5BDD9B15}"/>
              </a:ext>
            </a:extLst>
          </p:cNvPr>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4BA1BA30-E5E4-8137-353C-A7416C34AED5}"/>
              </a:ext>
            </a:extLst>
          </p:cNvPr>
          <p:cNvSpPr>
            <a:spLocks noGrp="1"/>
          </p:cNvSpPr>
          <p:nvPr>
            <p:ph type="dt" sz="quarter" idx="1"/>
          </p:nvPr>
        </p:nvSpPr>
        <p:spPr>
          <a:xfrm>
            <a:off x="3897313" y="0"/>
            <a:ext cx="2982912" cy="466725"/>
          </a:xfrm>
          <a:prstGeom prst="rect">
            <a:avLst/>
          </a:prstGeom>
        </p:spPr>
        <p:txBody>
          <a:bodyPr vert="horz" lIns="91440" tIns="45720" rIns="91440" bIns="45720" rtlCol="0"/>
          <a:lstStyle>
            <a:lvl1pPr algn="r">
              <a:defRPr sz="1200"/>
            </a:lvl1pPr>
          </a:lstStyle>
          <a:p>
            <a:fld id="{AB368BFF-A5BC-4EF4-9642-F29974D8A6EA}" type="datetimeFigureOut">
              <a:rPr lang="en-CA" smtClean="0"/>
              <a:t>2026-05-05</a:t>
            </a:fld>
            <a:endParaRPr lang="en-CA"/>
          </a:p>
        </p:txBody>
      </p:sp>
      <p:sp>
        <p:nvSpPr>
          <p:cNvPr id="4" name="Footer Placeholder 3">
            <a:extLst>
              <a:ext uri="{FF2B5EF4-FFF2-40B4-BE49-F238E27FC236}">
                <a16:creationId xmlns:a16="http://schemas.microsoft.com/office/drawing/2014/main" id="{547B2610-EBBA-9B1B-403E-32B7064AA72F}"/>
              </a:ext>
            </a:extLst>
          </p:cNvPr>
          <p:cNvSpPr>
            <a:spLocks noGrp="1"/>
          </p:cNvSpPr>
          <p:nvPr>
            <p:ph type="ftr" sz="quarter" idx="2"/>
          </p:nvPr>
        </p:nvSpPr>
        <p:spPr>
          <a:xfrm>
            <a:off x="0" y="8829675"/>
            <a:ext cx="2982913" cy="466725"/>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a:extLst>
              <a:ext uri="{FF2B5EF4-FFF2-40B4-BE49-F238E27FC236}">
                <a16:creationId xmlns:a16="http://schemas.microsoft.com/office/drawing/2014/main" id="{6646CDED-FC9F-22FD-0DBE-34143652E423}"/>
              </a:ext>
            </a:extLst>
          </p:cNvPr>
          <p:cNvSpPr>
            <a:spLocks noGrp="1"/>
          </p:cNvSpPr>
          <p:nvPr>
            <p:ph type="sldNum" sz="quarter" idx="3"/>
          </p:nvPr>
        </p:nvSpPr>
        <p:spPr>
          <a:xfrm>
            <a:off x="3897313" y="8829675"/>
            <a:ext cx="2982912" cy="466725"/>
          </a:xfrm>
          <a:prstGeom prst="rect">
            <a:avLst/>
          </a:prstGeom>
        </p:spPr>
        <p:txBody>
          <a:bodyPr vert="horz" lIns="91440" tIns="45720" rIns="91440" bIns="45720" rtlCol="0" anchor="b"/>
          <a:lstStyle>
            <a:lvl1pPr algn="r">
              <a:defRPr sz="1200"/>
            </a:lvl1pPr>
          </a:lstStyle>
          <a:p>
            <a:fld id="{19E2D377-DEE6-42C3-9B9F-73B35A70D7CC}" type="slidenum">
              <a:rPr lang="en-CA" smtClean="0"/>
              <a:t>‹#›</a:t>
            </a:fld>
            <a:endParaRPr lang="en-CA"/>
          </a:p>
        </p:txBody>
      </p:sp>
    </p:spTree>
    <p:extLst>
      <p:ext uri="{BB962C8B-B14F-4D97-AF65-F5344CB8AC3E}">
        <p14:creationId xmlns:p14="http://schemas.microsoft.com/office/powerpoint/2010/main" val="17439416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66725"/>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97313" y="0"/>
            <a:ext cx="2982912" cy="466725"/>
          </a:xfrm>
          <a:prstGeom prst="rect">
            <a:avLst/>
          </a:prstGeom>
        </p:spPr>
        <p:txBody>
          <a:bodyPr vert="horz" lIns="91440" tIns="45720" rIns="91440" bIns="45720" rtlCol="0"/>
          <a:lstStyle>
            <a:lvl1pPr algn="r">
              <a:defRPr sz="1200"/>
            </a:lvl1pPr>
          </a:lstStyle>
          <a:p>
            <a:fld id="{B116B884-999C-4DA1-989C-A5732F43E7FE}" type="datetimeFigureOut">
              <a:rPr lang="en-CA" smtClean="0"/>
              <a:t>2026-05-05</a:t>
            </a:fld>
            <a:endParaRPr lang="en-CA"/>
          </a:p>
        </p:txBody>
      </p:sp>
      <p:sp>
        <p:nvSpPr>
          <p:cNvPr id="4" name="Slide Image Placeholder 3"/>
          <p:cNvSpPr>
            <a:spLocks noGrp="1" noRot="1" noChangeAspect="1"/>
          </p:cNvSpPr>
          <p:nvPr>
            <p:ph type="sldImg" idx="2"/>
          </p:nvPr>
        </p:nvSpPr>
        <p:spPr>
          <a:xfrm>
            <a:off x="654050" y="1162050"/>
            <a:ext cx="5575300" cy="31369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8975" y="4473575"/>
            <a:ext cx="55054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829675"/>
            <a:ext cx="2982913" cy="466725"/>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97313" y="8829675"/>
            <a:ext cx="2982912" cy="466725"/>
          </a:xfrm>
          <a:prstGeom prst="rect">
            <a:avLst/>
          </a:prstGeom>
        </p:spPr>
        <p:txBody>
          <a:bodyPr vert="horz" lIns="91440" tIns="45720" rIns="91440" bIns="45720" rtlCol="0" anchor="b"/>
          <a:lstStyle>
            <a:lvl1pPr algn="r">
              <a:defRPr sz="1200"/>
            </a:lvl1pPr>
          </a:lstStyle>
          <a:p>
            <a:fld id="{6444526D-8050-4021-95BE-A5DA28341F9D}" type="slidenum">
              <a:rPr lang="en-CA" smtClean="0"/>
              <a:t>‹#›</a:t>
            </a:fld>
            <a:endParaRPr lang="en-CA"/>
          </a:p>
        </p:txBody>
      </p:sp>
    </p:spTree>
    <p:extLst>
      <p:ext uri="{BB962C8B-B14F-4D97-AF65-F5344CB8AC3E}">
        <p14:creationId xmlns:p14="http://schemas.microsoft.com/office/powerpoint/2010/main" val="3448284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a:p>
            <a:pPr marL="0" indent="0">
              <a:lnSpc>
                <a:spcPct val="100000"/>
              </a:lnSpc>
              <a:spcBef>
                <a:spcPts val="600"/>
              </a:spcBef>
              <a:buNone/>
            </a:pPr>
            <a:r>
              <a:rPr lang="en-US" sz="1200" b="1" kern="1200" dirty="0">
                <a:solidFill>
                  <a:schemeClr val="tx1"/>
                </a:solidFill>
                <a:latin typeface="+mn-lt"/>
                <a:ea typeface="+mn-ea"/>
                <a:cs typeface="+mn-cs"/>
              </a:rPr>
              <a:t>Only The Captain </a:t>
            </a:r>
          </a:p>
          <a:p>
            <a:pPr marL="357188" indent="-357188">
              <a:lnSpc>
                <a:spcPct val="100000"/>
              </a:lnSpc>
              <a:spcBef>
                <a:spcPts val="600"/>
              </a:spcBef>
            </a:pPr>
            <a:r>
              <a:rPr lang="en-CA" sz="1200" kern="1200" dirty="0">
                <a:solidFill>
                  <a:schemeClr val="tx1"/>
                </a:solidFill>
                <a:latin typeface="+mn-lt"/>
                <a:ea typeface="+mn-ea"/>
                <a:cs typeface="+mn-cs"/>
              </a:rPr>
              <a:t>Opportunity for the referee to provide an explanation of contested decisions in the match</a:t>
            </a:r>
          </a:p>
          <a:p>
            <a:pPr marL="357188" indent="-357188">
              <a:lnSpc>
                <a:spcPct val="100000"/>
              </a:lnSpc>
              <a:spcBef>
                <a:spcPts val="600"/>
              </a:spcBef>
            </a:pPr>
            <a:r>
              <a:rPr lang="en-CA" sz="1200" kern="1200" dirty="0">
                <a:solidFill>
                  <a:schemeClr val="tx1"/>
                </a:solidFill>
                <a:latin typeface="+mn-lt"/>
                <a:ea typeface="+mn-ea"/>
                <a:cs typeface="+mn-cs"/>
              </a:rPr>
              <a:t>Does NOT replace cautions for dissent</a:t>
            </a:r>
          </a:p>
          <a:p>
            <a:pPr marL="357188" indent="-357188">
              <a:lnSpc>
                <a:spcPct val="100000"/>
              </a:lnSpc>
              <a:spcBef>
                <a:spcPts val="600"/>
              </a:spcBef>
            </a:pPr>
            <a:r>
              <a:rPr lang="en-CA" sz="1200" b="0" i="0" u="none" strike="noStrike" kern="1200" dirty="0">
                <a:solidFill>
                  <a:schemeClr val="tx1"/>
                </a:solidFill>
                <a:effectLst/>
                <a:latin typeface="+mn-lt"/>
                <a:ea typeface="+mn-ea"/>
                <a:cs typeface="+mn-cs"/>
              </a:rPr>
              <a:t>Only the captain can approach the referee in a respectful manner when invited to do so</a:t>
            </a:r>
          </a:p>
          <a:p>
            <a:pPr marL="357188" indent="-357188">
              <a:lnSpc>
                <a:spcPct val="100000"/>
              </a:lnSpc>
              <a:spcBef>
                <a:spcPts val="600"/>
              </a:spcBef>
            </a:pPr>
            <a:r>
              <a:rPr lang="en-CA" sz="1200" b="0" i="0" u="none" strike="noStrike" kern="1200" dirty="0">
                <a:solidFill>
                  <a:schemeClr val="tx1"/>
                </a:solidFill>
                <a:effectLst/>
                <a:latin typeface="+mn-lt"/>
                <a:ea typeface="+mn-ea"/>
                <a:cs typeface="+mn-cs"/>
              </a:rPr>
              <a:t>Goal is to have stronger cooperation and communication between captains and referees to instil higher levels of fairness and mutual respect.</a:t>
            </a:r>
            <a:endParaRPr lang="en-CA" sz="1200" kern="1200" dirty="0">
              <a:solidFill>
                <a:schemeClr val="tx1"/>
              </a:solidFill>
              <a:latin typeface="+mn-lt"/>
              <a:ea typeface="+mn-ea"/>
              <a:cs typeface="+mn-cs"/>
            </a:endParaRPr>
          </a:p>
          <a:p>
            <a:endParaRPr lang="en-CA" dirty="0"/>
          </a:p>
          <a:p>
            <a:pPr algn="l"/>
            <a:endParaRPr lang="en-US" sz="2800" b="1" dirty="0">
              <a:latin typeface="Montserrat" pitchFamily="2" charset="77"/>
            </a:endParaRPr>
          </a:p>
          <a:p>
            <a:pPr algn="l"/>
            <a:r>
              <a:rPr lang="en-US" sz="2800" b="1" dirty="0">
                <a:latin typeface="Montserrat" pitchFamily="2" charset="77"/>
              </a:rPr>
              <a:t>Objectives</a:t>
            </a:r>
          </a:p>
          <a:p>
            <a:pPr algn="l"/>
            <a:r>
              <a:rPr lang="en-US" sz="2800" b="1" dirty="0">
                <a:latin typeface="Montserrat" pitchFamily="2" charset="77"/>
              </a:rPr>
              <a:t>1.  Improve the Image of the Game</a:t>
            </a:r>
          </a:p>
          <a:p>
            <a:pPr marL="914400" lvl="1" indent="-457200" algn="l">
              <a:buFont typeface="Arial" panose="020B0604020202020204" pitchFamily="34" charset="0"/>
              <a:buChar char="•"/>
            </a:pPr>
            <a:r>
              <a:rPr lang="en-US" sz="2400" dirty="0">
                <a:latin typeface="Montserrat" pitchFamily="2" charset="77"/>
              </a:rPr>
              <a:t>Prevent mobbing of officials</a:t>
            </a:r>
          </a:p>
          <a:p>
            <a:pPr lvl="1" algn="l"/>
            <a:endParaRPr lang="en-US" sz="2400" dirty="0">
              <a:latin typeface="Montserrat" pitchFamily="2" charset="77"/>
            </a:endParaRPr>
          </a:p>
          <a:p>
            <a:pPr algn="l"/>
            <a:r>
              <a:rPr lang="en-US" sz="2800" b="1" dirty="0">
                <a:latin typeface="Montserrat" pitchFamily="2" charset="77"/>
              </a:rPr>
              <a:t>2.  Improve cooperation between the captain and the referee</a:t>
            </a:r>
          </a:p>
          <a:p>
            <a:pPr marL="914400" lvl="1" indent="-457200" algn="l">
              <a:buFont typeface="Arial" panose="020B0604020202020204" pitchFamily="34" charset="0"/>
              <a:buChar char="•"/>
            </a:pPr>
            <a:r>
              <a:rPr lang="en-US" sz="2400" dirty="0">
                <a:latin typeface="Montserrat" pitchFamily="2" charset="77"/>
              </a:rPr>
              <a:t>Offer an uninterrupted line of dialogue</a:t>
            </a:r>
          </a:p>
          <a:p>
            <a:pPr marL="914400" lvl="1" indent="-457200" algn="l">
              <a:buFont typeface="Arial" panose="020B0604020202020204" pitchFamily="34" charset="0"/>
              <a:buChar char="•"/>
            </a:pPr>
            <a:r>
              <a:rPr lang="en-US" sz="2400" dirty="0">
                <a:latin typeface="Montserrat" pitchFamily="2" charset="77"/>
              </a:rPr>
              <a:t>Referees give information to the captain on key decisions</a:t>
            </a:r>
          </a:p>
          <a:p>
            <a:pPr lvl="1" algn="l"/>
            <a:endParaRPr lang="en-US" sz="2400" dirty="0">
              <a:latin typeface="Montserrat" pitchFamily="2" charset="77"/>
            </a:endParaRPr>
          </a:p>
          <a:p>
            <a:pPr algn="l"/>
            <a:r>
              <a:rPr lang="en-US" sz="2800" b="1" dirty="0">
                <a:latin typeface="Montserrat" pitchFamily="2" charset="77"/>
              </a:rPr>
              <a:t>3.  Increase respect between the teams and the referee</a:t>
            </a:r>
          </a:p>
          <a:p>
            <a:pPr marL="914400" lvl="1" indent="-457200" algn="l">
              <a:buFont typeface="Arial" panose="020B0604020202020204" pitchFamily="34" charset="0"/>
              <a:buChar char="•"/>
            </a:pPr>
            <a:r>
              <a:rPr lang="en-US" sz="2400" dirty="0">
                <a:latin typeface="Montserrat" pitchFamily="2" charset="77"/>
              </a:rPr>
              <a:t>Decrease in the number of yellow cards issued for dissent</a:t>
            </a:r>
          </a:p>
          <a:p>
            <a:endParaRPr lang="en-CA" dirty="0"/>
          </a:p>
          <a:p>
            <a:endParaRPr lang="en-CA" dirty="0"/>
          </a:p>
          <a:p>
            <a:endParaRPr lang="en-CA" dirty="0"/>
          </a:p>
        </p:txBody>
      </p:sp>
      <p:sp>
        <p:nvSpPr>
          <p:cNvPr id="4" name="Slide Number Placeholder 3"/>
          <p:cNvSpPr>
            <a:spLocks noGrp="1"/>
          </p:cNvSpPr>
          <p:nvPr>
            <p:ph type="sldNum" sz="quarter" idx="5"/>
          </p:nvPr>
        </p:nvSpPr>
        <p:spPr/>
        <p:txBody>
          <a:bodyPr/>
          <a:lstStyle/>
          <a:p>
            <a:fld id="{6444526D-8050-4021-95BE-A5DA28341F9D}" type="slidenum">
              <a:rPr lang="en-CA" smtClean="0"/>
              <a:t>1</a:t>
            </a:fld>
            <a:endParaRPr lang="en-CA"/>
          </a:p>
        </p:txBody>
      </p:sp>
    </p:spTree>
    <p:extLst>
      <p:ext uri="{BB962C8B-B14F-4D97-AF65-F5344CB8AC3E}">
        <p14:creationId xmlns:p14="http://schemas.microsoft.com/office/powerpoint/2010/main" val="3576510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6444526D-8050-4021-95BE-A5DA28341F9D}" type="slidenum">
              <a:rPr lang="en-CA" smtClean="0"/>
              <a:t>2</a:t>
            </a:fld>
            <a:endParaRPr lang="en-CA"/>
          </a:p>
        </p:txBody>
      </p:sp>
    </p:spTree>
    <p:extLst>
      <p:ext uri="{BB962C8B-B14F-4D97-AF65-F5344CB8AC3E}">
        <p14:creationId xmlns:p14="http://schemas.microsoft.com/office/powerpoint/2010/main" val="259612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C8B50D5-B562-453D-91E8-73048234BB65}"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0014C-3BD3-4C2A-8663-FBEBA6E9EDDE}" type="slidenum">
              <a:rPr lang="en-US" smtClean="0"/>
              <a:t>‹#›</a:t>
            </a:fld>
            <a:endParaRPr lang="en-US"/>
          </a:p>
        </p:txBody>
      </p:sp>
    </p:spTree>
    <p:extLst>
      <p:ext uri="{BB962C8B-B14F-4D97-AF65-F5344CB8AC3E}">
        <p14:creationId xmlns:p14="http://schemas.microsoft.com/office/powerpoint/2010/main" val="3434067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8B50D5-B562-453D-91E8-73048234BB65}"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0014C-3BD3-4C2A-8663-FBEBA6E9EDDE}" type="slidenum">
              <a:rPr lang="en-US" smtClean="0"/>
              <a:t>‹#›</a:t>
            </a:fld>
            <a:endParaRPr lang="en-US"/>
          </a:p>
        </p:txBody>
      </p:sp>
    </p:spTree>
    <p:extLst>
      <p:ext uri="{BB962C8B-B14F-4D97-AF65-F5344CB8AC3E}">
        <p14:creationId xmlns:p14="http://schemas.microsoft.com/office/powerpoint/2010/main" val="3556935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8B50D5-B562-453D-91E8-73048234BB65}"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0014C-3BD3-4C2A-8663-FBEBA6E9EDDE}" type="slidenum">
              <a:rPr lang="en-US" smtClean="0"/>
              <a:t>‹#›</a:t>
            </a:fld>
            <a:endParaRPr lang="en-US"/>
          </a:p>
        </p:txBody>
      </p:sp>
    </p:spTree>
    <p:extLst>
      <p:ext uri="{BB962C8B-B14F-4D97-AF65-F5344CB8AC3E}">
        <p14:creationId xmlns:p14="http://schemas.microsoft.com/office/powerpoint/2010/main" val="477151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C8B50D5-B562-453D-91E8-73048234BB65}"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0014C-3BD3-4C2A-8663-FBEBA6E9EDDE}" type="slidenum">
              <a:rPr lang="en-US" smtClean="0"/>
              <a:t>‹#›</a:t>
            </a:fld>
            <a:endParaRPr lang="en-US"/>
          </a:p>
        </p:txBody>
      </p:sp>
      <p:sp>
        <p:nvSpPr>
          <p:cNvPr id="7" name="Rectangle 6">
            <a:extLst>
              <a:ext uri="{FF2B5EF4-FFF2-40B4-BE49-F238E27FC236}">
                <a16:creationId xmlns:a16="http://schemas.microsoft.com/office/drawing/2014/main" id="{D7868744-32D8-6E64-4191-CFD5918024CC}"/>
              </a:ext>
            </a:extLst>
          </p:cNvPr>
          <p:cNvSpPr/>
          <p:nvPr userDrawn="1"/>
        </p:nvSpPr>
        <p:spPr>
          <a:xfrm>
            <a:off x="2020711" y="-1"/>
            <a:ext cx="10171291" cy="1155469"/>
          </a:xfrm>
          <a:prstGeom prst="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1615030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C8B50D5-B562-453D-91E8-73048234BB65}" type="datetimeFigureOut">
              <a:rPr lang="en-US" smtClean="0"/>
              <a:t>5/5/2026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E0014C-3BD3-4C2A-8663-FBEBA6E9EDDE}" type="slidenum">
              <a:rPr lang="en-US" smtClean="0"/>
              <a:t>‹#›</a:t>
            </a:fld>
            <a:endParaRPr lang="en-US"/>
          </a:p>
        </p:txBody>
      </p:sp>
    </p:spTree>
    <p:extLst>
      <p:ext uri="{BB962C8B-B14F-4D97-AF65-F5344CB8AC3E}">
        <p14:creationId xmlns:p14="http://schemas.microsoft.com/office/powerpoint/2010/main" val="440420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C8B50D5-B562-453D-91E8-73048234BB65}"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E0014C-3BD3-4C2A-8663-FBEBA6E9EDDE}" type="slidenum">
              <a:rPr lang="en-US" smtClean="0"/>
              <a:t>‹#›</a:t>
            </a:fld>
            <a:endParaRPr lang="en-US"/>
          </a:p>
        </p:txBody>
      </p:sp>
    </p:spTree>
    <p:extLst>
      <p:ext uri="{BB962C8B-B14F-4D97-AF65-F5344CB8AC3E}">
        <p14:creationId xmlns:p14="http://schemas.microsoft.com/office/powerpoint/2010/main" val="2772722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C8B50D5-B562-453D-91E8-73048234BB65}" type="datetimeFigureOut">
              <a:rPr lang="en-US" smtClean="0"/>
              <a:t>5/5/2026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E0014C-3BD3-4C2A-8663-FBEBA6E9EDDE}" type="slidenum">
              <a:rPr lang="en-US" smtClean="0"/>
              <a:t>‹#›</a:t>
            </a:fld>
            <a:endParaRPr lang="en-US"/>
          </a:p>
        </p:txBody>
      </p:sp>
    </p:spTree>
    <p:extLst>
      <p:ext uri="{BB962C8B-B14F-4D97-AF65-F5344CB8AC3E}">
        <p14:creationId xmlns:p14="http://schemas.microsoft.com/office/powerpoint/2010/main" val="1494342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C8B50D5-B562-453D-91E8-73048234BB65}" type="datetimeFigureOut">
              <a:rPr lang="en-US" smtClean="0"/>
              <a:t>5/5/2026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E0014C-3BD3-4C2A-8663-FBEBA6E9EDDE}" type="slidenum">
              <a:rPr lang="en-US" smtClean="0"/>
              <a:t>‹#›</a:t>
            </a:fld>
            <a:endParaRPr lang="en-US"/>
          </a:p>
        </p:txBody>
      </p:sp>
    </p:spTree>
    <p:extLst>
      <p:ext uri="{BB962C8B-B14F-4D97-AF65-F5344CB8AC3E}">
        <p14:creationId xmlns:p14="http://schemas.microsoft.com/office/powerpoint/2010/main" val="3133678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8B50D5-B562-453D-91E8-73048234BB65}" type="datetimeFigureOut">
              <a:rPr lang="en-US" smtClean="0"/>
              <a:t>5/5/2026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E0014C-3BD3-4C2A-8663-FBEBA6E9EDDE}" type="slidenum">
              <a:rPr lang="en-US" smtClean="0"/>
              <a:t>‹#›</a:t>
            </a:fld>
            <a:endParaRPr lang="en-US"/>
          </a:p>
        </p:txBody>
      </p:sp>
    </p:spTree>
    <p:extLst>
      <p:ext uri="{BB962C8B-B14F-4D97-AF65-F5344CB8AC3E}">
        <p14:creationId xmlns:p14="http://schemas.microsoft.com/office/powerpoint/2010/main" val="753391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8B50D5-B562-453D-91E8-73048234BB65}"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E0014C-3BD3-4C2A-8663-FBEBA6E9EDDE}" type="slidenum">
              <a:rPr lang="en-US" smtClean="0"/>
              <a:t>‹#›</a:t>
            </a:fld>
            <a:endParaRPr lang="en-US"/>
          </a:p>
        </p:txBody>
      </p:sp>
    </p:spTree>
    <p:extLst>
      <p:ext uri="{BB962C8B-B14F-4D97-AF65-F5344CB8AC3E}">
        <p14:creationId xmlns:p14="http://schemas.microsoft.com/office/powerpoint/2010/main" val="289149678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C8B50D5-B562-453D-91E8-73048234BB65}" type="datetimeFigureOut">
              <a:rPr lang="en-US" smtClean="0"/>
              <a:t>5/5/2026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E0014C-3BD3-4C2A-8663-FBEBA6E9EDDE}" type="slidenum">
              <a:rPr lang="en-US" smtClean="0"/>
              <a:t>‹#›</a:t>
            </a:fld>
            <a:endParaRPr lang="en-US"/>
          </a:p>
        </p:txBody>
      </p:sp>
    </p:spTree>
    <p:extLst>
      <p:ext uri="{BB962C8B-B14F-4D97-AF65-F5344CB8AC3E}">
        <p14:creationId xmlns:p14="http://schemas.microsoft.com/office/powerpoint/2010/main" val="2831217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5/5/2026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a:t>
            </a:fld>
            <a:endParaRPr lang="en-US" dirty="0"/>
          </a:p>
        </p:txBody>
      </p:sp>
    </p:spTree>
    <p:extLst>
      <p:ext uri="{BB962C8B-B14F-4D97-AF65-F5344CB8AC3E}">
        <p14:creationId xmlns:p14="http://schemas.microsoft.com/office/powerpoint/2010/main" val="247926813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ACF2C2D5-1392-8718-3BB6-8459DD08B28B}"/>
              </a:ext>
            </a:extLst>
          </p:cNvPr>
          <p:cNvSpPr>
            <a:spLocks noGrp="1"/>
          </p:cNvSpPr>
          <p:nvPr>
            <p:ph type="title"/>
          </p:nvPr>
        </p:nvSpPr>
        <p:spPr>
          <a:xfrm>
            <a:off x="2343016" y="0"/>
            <a:ext cx="6207095" cy="1146402"/>
          </a:xfrm>
        </p:spPr>
        <p:txBody>
          <a:bodyPr>
            <a:normAutofit/>
          </a:bodyPr>
          <a:lstStyle/>
          <a:p>
            <a:r>
              <a:rPr lang="en-CA" b="1" dirty="0">
                <a:solidFill>
                  <a:schemeClr val="bg1"/>
                </a:solidFill>
              </a:rPr>
              <a:t> Law Implementations</a:t>
            </a:r>
          </a:p>
        </p:txBody>
      </p:sp>
      <p:sp>
        <p:nvSpPr>
          <p:cNvPr id="10" name="TextBox 9">
            <a:extLst>
              <a:ext uri="{FF2B5EF4-FFF2-40B4-BE49-F238E27FC236}">
                <a16:creationId xmlns:a16="http://schemas.microsoft.com/office/drawing/2014/main" id="{4A8FFC6C-CABD-8066-7E45-44EBEAD2CE86}"/>
              </a:ext>
            </a:extLst>
          </p:cNvPr>
          <p:cNvSpPr txBox="1"/>
          <p:nvPr/>
        </p:nvSpPr>
        <p:spPr>
          <a:xfrm>
            <a:off x="4481985" y="1869944"/>
            <a:ext cx="7588095" cy="4878259"/>
          </a:xfrm>
          <a:prstGeom prst="rect">
            <a:avLst/>
          </a:prstGeom>
          <a:noFill/>
        </p:spPr>
        <p:txBody>
          <a:bodyPr wrap="square" lIns="91440" tIns="45720" rIns="91440" bIns="45720" rtlCol="0" anchor="t">
            <a:spAutoFit/>
          </a:bodyPr>
          <a:lstStyle/>
          <a:p>
            <a:pPr>
              <a:spcAft>
                <a:spcPts val="600"/>
              </a:spcAft>
            </a:pPr>
            <a:r>
              <a:rPr lang="en-US" sz="2400" dirty="0"/>
              <a:t>Law 3.10 (Team Captain) </a:t>
            </a:r>
            <a:r>
              <a:rPr lang="en-CA" sz="2400" dirty="0"/>
              <a:t>Only The Captains- Protocol </a:t>
            </a:r>
            <a:endParaRPr lang="fr-FR" sz="2400" dirty="0"/>
          </a:p>
          <a:p>
            <a:pPr>
              <a:spcAft>
                <a:spcPts val="600"/>
              </a:spcAft>
            </a:pPr>
            <a:r>
              <a:rPr lang="en-CA" dirty="0">
                <a:solidFill>
                  <a:schemeClr val="accent5"/>
                </a:solidFill>
              </a:rPr>
              <a:t>The following procedure will apply: </a:t>
            </a:r>
            <a:endParaRPr lang="en-CA" sz="2000" dirty="0">
              <a:solidFill>
                <a:schemeClr val="accent5"/>
              </a:solidFill>
            </a:endParaRPr>
          </a:p>
          <a:p>
            <a:pPr marL="285750" indent="-285750">
              <a:spcAft>
                <a:spcPts val="600"/>
              </a:spcAft>
              <a:buFont typeface="Arial" panose="020B0604020202020204" pitchFamily="34" charset="0"/>
              <a:buChar char="•"/>
            </a:pPr>
            <a:r>
              <a:rPr lang="en-CA" dirty="0">
                <a:solidFill>
                  <a:schemeClr val="accent5"/>
                </a:solidFill>
              </a:rPr>
              <a:t>The referee can initiate the ‘only the captain’ protocol at any stage, but it is most likely to be used following major decisions and to prevent major confrontations </a:t>
            </a:r>
          </a:p>
          <a:p>
            <a:pPr marL="285750" indent="-285750">
              <a:spcAft>
                <a:spcPts val="600"/>
              </a:spcAft>
              <a:buFont typeface="Arial" panose="020B0604020202020204" pitchFamily="34" charset="0"/>
              <a:buChar char="•"/>
            </a:pPr>
            <a:r>
              <a:rPr lang="en-CA" dirty="0">
                <a:solidFill>
                  <a:schemeClr val="accent5"/>
                </a:solidFill>
              </a:rPr>
              <a:t>The referee will blow the whistle and initiate the ‘only the captain’ protocol by using the following new signal: </a:t>
            </a:r>
          </a:p>
          <a:p>
            <a:pPr marL="742950" lvl="1" indent="-285750">
              <a:spcAft>
                <a:spcPts val="600"/>
              </a:spcAft>
              <a:buFont typeface="Arial" panose="020B0604020202020204" pitchFamily="34" charset="0"/>
              <a:buChar char="•"/>
            </a:pPr>
            <a:r>
              <a:rPr lang="en-CA" dirty="0">
                <a:solidFill>
                  <a:schemeClr val="accent5"/>
                </a:solidFill>
              </a:rPr>
              <a:t>Raising both arms above their head and crossing them at the wrists </a:t>
            </a:r>
          </a:p>
          <a:p>
            <a:pPr marL="742950" lvl="1" indent="-285750">
              <a:spcAft>
                <a:spcPts val="600"/>
              </a:spcAft>
              <a:buFont typeface="Arial" panose="020B0604020202020204" pitchFamily="34" charset="0"/>
              <a:buChar char="•"/>
            </a:pPr>
            <a:r>
              <a:rPr lang="en-CA" dirty="0">
                <a:solidFill>
                  <a:schemeClr val="accent5"/>
                </a:solidFill>
              </a:rPr>
              <a:t>Uncrossing their arms and moving them in front of their body with their palms open in a forward pushing motion to indicate that the players must not approach </a:t>
            </a:r>
          </a:p>
          <a:p>
            <a:pPr marL="742950" lvl="1" indent="-285750">
              <a:spcAft>
                <a:spcPts val="600"/>
              </a:spcAft>
              <a:buFont typeface="Arial" panose="020B0604020202020204" pitchFamily="34" charset="0"/>
              <a:buChar char="•"/>
            </a:pPr>
            <a:r>
              <a:rPr lang="en-CA" dirty="0">
                <a:solidFill>
                  <a:schemeClr val="accent5"/>
                </a:solidFill>
              </a:rPr>
              <a:t>Move away from the players to create zone ~4m – only the captain can enter this zone</a:t>
            </a:r>
          </a:p>
          <a:p>
            <a:pPr marL="285750" indent="-285750">
              <a:spcAft>
                <a:spcPts val="600"/>
              </a:spcAft>
              <a:buFont typeface="Arial" panose="020B0604020202020204" pitchFamily="34" charset="0"/>
              <a:buChar char="•"/>
            </a:pPr>
            <a:r>
              <a:rPr lang="en-CA" dirty="0">
                <a:solidFill>
                  <a:schemeClr val="accent5"/>
                </a:solidFill>
              </a:rPr>
              <a:t>After a brief explanation, the captain should be given a few seconds to explain the decision to their team</a:t>
            </a:r>
          </a:p>
        </p:txBody>
      </p:sp>
      <p:pic>
        <p:nvPicPr>
          <p:cNvPr id="11" name="Picture 10" descr="A person with a whistle and a whistle&#10;&#10;Description automatically generated with medium confidence">
            <a:extLst>
              <a:ext uri="{FF2B5EF4-FFF2-40B4-BE49-F238E27FC236}">
                <a16:creationId xmlns:a16="http://schemas.microsoft.com/office/drawing/2014/main" id="{DA6085CE-1540-7A88-0747-8FC9492034D9}"/>
              </a:ext>
            </a:extLst>
          </p:cNvPr>
          <p:cNvPicPr>
            <a:picLocks noChangeAspect="1"/>
          </p:cNvPicPr>
          <p:nvPr/>
        </p:nvPicPr>
        <p:blipFill>
          <a:blip r:embed="rId3"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323212" y="2069732"/>
            <a:ext cx="3788595" cy="3048735"/>
          </a:xfrm>
          <a:prstGeom prst="rect">
            <a:avLst/>
          </a:prstGeom>
        </p:spPr>
      </p:pic>
      <p:sp>
        <p:nvSpPr>
          <p:cNvPr id="21" name="TextBox 20">
            <a:extLst>
              <a:ext uri="{FF2B5EF4-FFF2-40B4-BE49-F238E27FC236}">
                <a16:creationId xmlns:a16="http://schemas.microsoft.com/office/drawing/2014/main" id="{5D5CF5C0-498A-963C-0029-824E8215A68B}"/>
              </a:ext>
            </a:extLst>
          </p:cNvPr>
          <p:cNvSpPr txBox="1"/>
          <p:nvPr/>
        </p:nvSpPr>
        <p:spPr>
          <a:xfrm>
            <a:off x="4481985" y="1146402"/>
            <a:ext cx="7588095" cy="923330"/>
          </a:xfrm>
          <a:prstGeom prst="rect">
            <a:avLst/>
          </a:prstGeom>
          <a:noFill/>
        </p:spPr>
        <p:txBody>
          <a:bodyPr wrap="square" rtlCol="0">
            <a:spAutoFit/>
          </a:bodyPr>
          <a:lstStyle/>
          <a:p>
            <a:pPr fontAlgn="t"/>
            <a:r>
              <a:rPr lang="en-US" b="1" dirty="0"/>
              <a:t>LAWS OF THE GAME:</a:t>
            </a:r>
            <a:endParaRPr lang="en-US" dirty="0"/>
          </a:p>
          <a:p>
            <a:pPr fontAlgn="t"/>
            <a:r>
              <a:rPr lang="en-US" dirty="0"/>
              <a:t>All matches will be played in accordance with the FIFA Laws of the Game.</a:t>
            </a:r>
          </a:p>
          <a:p>
            <a:endParaRPr lang="en-CA" dirty="0"/>
          </a:p>
        </p:txBody>
      </p:sp>
    </p:spTree>
    <p:extLst>
      <p:ext uri="{BB962C8B-B14F-4D97-AF65-F5344CB8AC3E}">
        <p14:creationId xmlns:p14="http://schemas.microsoft.com/office/powerpoint/2010/main" val="1866476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EDBC73A1-7304-A611-2D4C-CFF87AA5A33D}"/>
              </a:ext>
            </a:extLst>
          </p:cNvPr>
          <p:cNvSpPr txBox="1"/>
          <p:nvPr/>
        </p:nvSpPr>
        <p:spPr>
          <a:xfrm>
            <a:off x="2593974" y="139700"/>
            <a:ext cx="7185026" cy="707886"/>
          </a:xfrm>
          <a:prstGeom prst="rect">
            <a:avLst/>
          </a:prstGeom>
          <a:noFill/>
        </p:spPr>
        <p:txBody>
          <a:bodyPr wrap="square">
            <a:spAutoFit/>
          </a:bodyPr>
          <a:lstStyle/>
          <a:p>
            <a:r>
              <a:rPr lang="en-CA" sz="4000" b="1" dirty="0">
                <a:solidFill>
                  <a:schemeClr val="bg1"/>
                </a:solidFill>
              </a:rPr>
              <a:t>Law Implementations</a:t>
            </a:r>
            <a:endParaRPr lang="en-CA" sz="4000" dirty="0"/>
          </a:p>
        </p:txBody>
      </p:sp>
      <p:sp>
        <p:nvSpPr>
          <p:cNvPr id="8" name="Content Placeholder 2">
            <a:extLst>
              <a:ext uri="{FF2B5EF4-FFF2-40B4-BE49-F238E27FC236}">
                <a16:creationId xmlns:a16="http://schemas.microsoft.com/office/drawing/2014/main" id="{C3CB1DAC-000D-282B-B038-CD47906BF1F4}"/>
              </a:ext>
            </a:extLst>
          </p:cNvPr>
          <p:cNvSpPr>
            <a:spLocks noGrp="1"/>
          </p:cNvSpPr>
          <p:nvPr>
            <p:ph idx="1"/>
          </p:nvPr>
        </p:nvSpPr>
        <p:spPr>
          <a:xfrm>
            <a:off x="2034989" y="1253331"/>
            <a:ext cx="10031505" cy="3076622"/>
          </a:xfrm>
        </p:spPr>
        <p:txBody>
          <a:bodyPr>
            <a:normAutofit/>
          </a:bodyPr>
          <a:lstStyle/>
          <a:p>
            <a:pPr marL="0" indent="0">
              <a:buNone/>
            </a:pPr>
            <a:r>
              <a:rPr lang="en-CA" sz="2400" b="0" i="0" u="none" strike="noStrike" dirty="0">
                <a:solidFill>
                  <a:srgbClr val="2C3138"/>
                </a:solidFill>
                <a:effectLst/>
                <a:latin typeface="+mj-lt"/>
              </a:rPr>
              <a:t>Law 8.2 Dropped Ball:</a:t>
            </a:r>
          </a:p>
          <a:p>
            <a:pPr marL="0" indent="0">
              <a:buNone/>
            </a:pPr>
            <a:r>
              <a:rPr lang="en-CA" sz="1800" b="0" i="0" u="none" strike="noStrike" dirty="0">
                <a:solidFill>
                  <a:srgbClr val="2C3138"/>
                </a:solidFill>
                <a:effectLst/>
              </a:rPr>
              <a:t>If the ball is outside the penalty area when play is stopped, it is dropped for the team that had, or would have gained possession, if this is clear to the referee; otherwise, it is dropped for the team that last touched it. The ball is dropped at its position when play was stopped.</a:t>
            </a:r>
          </a:p>
          <a:p>
            <a:pPr marL="0" indent="0">
              <a:buNone/>
            </a:pPr>
            <a:endParaRPr lang="en-CA" sz="2400" dirty="0">
              <a:solidFill>
                <a:srgbClr val="2C3138"/>
              </a:solidFill>
              <a:latin typeface="+mj-lt"/>
            </a:endParaRPr>
          </a:p>
          <a:p>
            <a:pPr marL="0" indent="0">
              <a:buNone/>
            </a:pPr>
            <a:r>
              <a:rPr lang="en-CA" sz="2400" b="0" i="0" u="none" strike="noStrike" dirty="0">
                <a:solidFill>
                  <a:srgbClr val="2C3138"/>
                </a:solidFill>
                <a:effectLst/>
                <a:latin typeface="+mj-lt"/>
              </a:rPr>
              <a:t>Law 12.2  </a:t>
            </a:r>
            <a:br>
              <a:rPr lang="en-CA" sz="2400" b="0" i="0" u="none" strike="noStrike" dirty="0">
                <a:solidFill>
                  <a:srgbClr val="2C3138"/>
                </a:solidFill>
                <a:effectLst/>
                <a:latin typeface="+mj-lt"/>
              </a:rPr>
            </a:br>
            <a:r>
              <a:rPr lang="en-CA" sz="1800" dirty="0">
                <a:solidFill>
                  <a:srgbClr val="2C3138"/>
                </a:solidFill>
              </a:rPr>
              <a:t>If a goalkeeper holds the ball for longer than eight seconds (with the referee using a visual five-second countdown), a corner kick will be awarded to the opposing team (rather than an indirect free kick if a goalkeeper holds the ball for more than six seconds, as per the current Laws). </a:t>
            </a:r>
            <a:endParaRPr lang="en-US" sz="1800" dirty="0"/>
          </a:p>
          <a:p>
            <a:pPr marL="0" indent="0">
              <a:buNone/>
            </a:pPr>
            <a:endParaRPr lang="en-CA" sz="2400" b="0" i="0" u="none" strike="noStrike" dirty="0">
              <a:solidFill>
                <a:srgbClr val="2C3138"/>
              </a:solidFill>
              <a:effectLst/>
              <a:latin typeface="+mj-lt"/>
            </a:endParaRPr>
          </a:p>
        </p:txBody>
      </p:sp>
      <p:pic>
        <p:nvPicPr>
          <p:cNvPr id="10" name="Picture 9">
            <a:extLst>
              <a:ext uri="{FF2B5EF4-FFF2-40B4-BE49-F238E27FC236}">
                <a16:creationId xmlns:a16="http://schemas.microsoft.com/office/drawing/2014/main" id="{A611AC8C-7187-7C6E-291D-A55FB36BA5FB}"/>
              </a:ext>
            </a:extLst>
          </p:cNvPr>
          <p:cNvPicPr>
            <a:picLocks noChangeAspect="1"/>
          </p:cNvPicPr>
          <p:nvPr/>
        </p:nvPicPr>
        <p:blipFill>
          <a:blip r:embed="rId3"/>
          <a:stretch>
            <a:fillRect/>
          </a:stretch>
        </p:blipFill>
        <p:spPr>
          <a:xfrm>
            <a:off x="1918938" y="4329953"/>
            <a:ext cx="6749933" cy="1881025"/>
          </a:xfrm>
          <a:prstGeom prst="rect">
            <a:avLst/>
          </a:prstGeom>
        </p:spPr>
      </p:pic>
    </p:spTree>
    <p:extLst>
      <p:ext uri="{BB962C8B-B14F-4D97-AF65-F5344CB8AC3E}">
        <p14:creationId xmlns:p14="http://schemas.microsoft.com/office/powerpoint/2010/main" val="213063957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9723</TotalTime>
  <Words>418</Words>
  <Application>Microsoft Office PowerPoint</Application>
  <PresentationFormat>Widescreen</PresentationFormat>
  <Paragraphs>37</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Montserrat</vt:lpstr>
      <vt:lpstr>Office Theme</vt:lpstr>
      <vt:lpstr> Law Implementations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Tim Baigent</dc:creator>
  <cp:lastModifiedBy>Dawn Dinsdale</cp:lastModifiedBy>
  <cp:revision>104</cp:revision>
  <cp:lastPrinted>2023-04-30T12:41:53Z</cp:lastPrinted>
  <dcterms:created xsi:type="dcterms:W3CDTF">2023-04-27T16:52:20Z</dcterms:created>
  <dcterms:modified xsi:type="dcterms:W3CDTF">2026-05-05T20:19:14Z</dcterms:modified>
</cp:coreProperties>
</file>